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61" r:id="rId4"/>
    <p:sldId id="256" r:id="rId5"/>
    <p:sldId id="257" r:id="rId6"/>
    <p:sldId id="258" r:id="rId7"/>
    <p:sldId id="259" r:id="rId8"/>
    <p:sldId id="260" r:id="rId9"/>
    <p:sldId id="269" r:id="rId10"/>
    <p:sldId id="263" r:id="rId11"/>
    <p:sldId id="268" r:id="rId12"/>
    <p:sldId id="265" r:id="rId13"/>
    <p:sldId id="266" r:id="rId14"/>
    <p:sldId id="271" r:id="rId15"/>
    <p:sldId id="270" r:id="rId16"/>
    <p:sldId id="26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53" autoAdjust="0"/>
    <p:restoredTop sz="94660"/>
  </p:normalViewPr>
  <p:slideViewPr>
    <p:cSldViewPr snapToGrid="0">
      <p:cViewPr varScale="1">
        <p:scale>
          <a:sx n="70" d="100"/>
          <a:sy n="70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8DE3-D1CC-4FBF-BD88-D4B6FE2EC7FA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3C04-5926-49FF-8030-1C0CDD85D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4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8DE3-D1CC-4FBF-BD88-D4B6FE2EC7FA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3C04-5926-49FF-8030-1C0CDD85D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33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8DE3-D1CC-4FBF-BD88-D4B6FE2EC7FA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3C04-5926-49FF-8030-1C0CDD85D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35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8DE3-D1CC-4FBF-BD88-D4B6FE2EC7FA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3C04-5926-49FF-8030-1C0CDD85D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64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8DE3-D1CC-4FBF-BD88-D4B6FE2EC7FA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3C04-5926-49FF-8030-1C0CDD85D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581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8DE3-D1CC-4FBF-BD88-D4B6FE2EC7FA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3C04-5926-49FF-8030-1C0CDD85D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774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8DE3-D1CC-4FBF-BD88-D4B6FE2EC7FA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3C04-5926-49FF-8030-1C0CDD85D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30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8DE3-D1CC-4FBF-BD88-D4B6FE2EC7FA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3C04-5926-49FF-8030-1C0CDD85D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183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8DE3-D1CC-4FBF-BD88-D4B6FE2EC7FA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3C04-5926-49FF-8030-1C0CDD85D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849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8DE3-D1CC-4FBF-BD88-D4B6FE2EC7FA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3C04-5926-49FF-8030-1C0CDD85D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677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8DE3-D1CC-4FBF-BD88-D4B6FE2EC7FA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3C04-5926-49FF-8030-1C0CDD85D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750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D8DE3-D1CC-4FBF-BD88-D4B6FE2EC7FA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33C04-5926-49FF-8030-1C0CDD85D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814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9727" y="1583473"/>
            <a:ext cx="87871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Je bois pour oublier que j’ai honte de boire.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46088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9727" y="1583473"/>
            <a:ext cx="87871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Les livres de géographie sont les plus sérieux de tous les livres!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2406308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9727" y="1583473"/>
            <a:ext cx="87871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Je suis unique dans tout l’univers.</a:t>
            </a:r>
          </a:p>
        </p:txBody>
      </p:sp>
    </p:spTree>
    <p:extLst>
      <p:ext uri="{BB962C8B-B14F-4D97-AF65-F5344CB8AC3E}">
        <p14:creationId xmlns:p14="http://schemas.microsoft.com/office/powerpoint/2010/main" val="25003947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9727" y="1583473"/>
            <a:ext cx="87871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Je suis un homme sérieux!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0648941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9727" y="1583473"/>
            <a:ext cx="87871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Les étoiles m’obéissent.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661360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9727" y="1583473"/>
            <a:ext cx="87871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Fais-moi ce plaisir.  Admire-moi quand même!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2825418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9727" y="1583473"/>
            <a:ext cx="87871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Dessine-moi un mouton!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3007584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9727" y="1583473"/>
            <a:ext cx="87871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J’ai quatre épines pour me défendre.</a:t>
            </a:r>
          </a:p>
        </p:txBody>
      </p:sp>
    </p:spTree>
    <p:extLst>
      <p:ext uri="{BB962C8B-B14F-4D97-AF65-F5344CB8AC3E}">
        <p14:creationId xmlns:p14="http://schemas.microsoft.com/office/powerpoint/2010/main" val="1368968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9727" y="1583473"/>
            <a:ext cx="87871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C’est la consigne!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725864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9727" y="1583473"/>
            <a:ext cx="87871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Tu es responsable de ce que tu as apprivoisé.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084347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9727" y="1583473"/>
            <a:ext cx="87871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Il </a:t>
            </a:r>
            <a:r>
              <a:rPr lang="fr-FR" sz="5400" dirty="0"/>
              <a:t>est bien plus difficile de se juger soi-même que de juger </a:t>
            </a:r>
            <a:r>
              <a:rPr lang="fr-FR" sz="5400" dirty="0" smtClean="0"/>
              <a:t>autrui.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657341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9727" y="1583473"/>
            <a:ext cx="87871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On ne voit bien qu'avec le </a:t>
            </a:r>
            <a:r>
              <a:rPr lang="fr-FR" sz="5400" dirty="0" smtClean="0"/>
              <a:t>cœur. </a:t>
            </a:r>
            <a:r>
              <a:rPr lang="fr-FR" sz="5400" dirty="0"/>
              <a:t>L'essentiel est invisible pour les yeux.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88114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9727" y="1583473"/>
            <a:ext cx="878716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Mais si tu m'apprivoises, nous aurons besoin l'un de l'autre. Tu seras pour moi unique au monde. Je serai pour toi unique au monde.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901627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9727" y="1583473"/>
            <a:ext cx="87871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Les étoiles sont éclairées pour que chacun puisse un jour retrouver la sienne.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813993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9727" y="1583473"/>
            <a:ext cx="878716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Toutes les grandes personnes ont d'abord été des enfants. (Mais peu d'entre elles s'en souviennent.)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8929222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9727" y="1583473"/>
            <a:ext cx="87871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Tout ce que je touche, je rends à la terre.</a:t>
            </a:r>
          </a:p>
        </p:txBody>
      </p:sp>
    </p:spTree>
    <p:extLst>
      <p:ext uri="{BB962C8B-B14F-4D97-AF65-F5344CB8AC3E}">
        <p14:creationId xmlns:p14="http://schemas.microsoft.com/office/powerpoint/2010/main" val="255845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</TotalTime>
  <Words>174</Words>
  <Application>Microsoft Office PowerPoint</Application>
  <PresentationFormat>Widescreen</PresentationFormat>
  <Paragraphs>16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2016-05-31T12:12:14Z</dcterms:created>
  <dcterms:modified xsi:type="dcterms:W3CDTF">2016-06-01T10:30:34Z</dcterms:modified>
</cp:coreProperties>
</file>